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5" r:id="rId3"/>
    <p:sldId id="298" r:id="rId4"/>
    <p:sldId id="288" r:id="rId5"/>
  </p:sldIdLst>
  <p:sldSz cx="12192000" cy="6858000"/>
  <p:notesSz cx="6858000" cy="9144000"/>
  <p:custDataLst>
    <p:tags r:id="rId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-87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gs" Target="tags/tag2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6DAF0-CF2C-4F4D-B592-98FCA762BD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828B3-C8DE-483D-B59C-5C6A38D99C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6DAF0-CF2C-4F4D-B592-98FCA762BD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828B3-C8DE-483D-B59C-5C6A38D99C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6DAF0-CF2C-4F4D-B592-98FCA762BD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828B3-C8DE-483D-B59C-5C6A38D99C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6DAF0-CF2C-4F4D-B592-98FCA762BD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828B3-C8DE-483D-B59C-5C6A38D99C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6DAF0-CF2C-4F4D-B592-98FCA762BD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828B3-C8DE-483D-B59C-5C6A38D99C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6DAF0-CF2C-4F4D-B592-98FCA762BD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828B3-C8DE-483D-B59C-5C6A38D99C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6DAF0-CF2C-4F4D-B592-98FCA762BD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828B3-C8DE-483D-B59C-5C6A38D99C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6DAF0-CF2C-4F4D-B592-98FCA762BD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828B3-C8DE-483D-B59C-5C6A38D99C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6DAF0-CF2C-4F4D-B592-98FCA762BD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828B3-C8DE-483D-B59C-5C6A38D99C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6DAF0-CF2C-4F4D-B592-98FCA762BD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828B3-C8DE-483D-B59C-5C6A38D99C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6DAF0-CF2C-4F4D-B592-98FCA762BD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828B3-C8DE-483D-B59C-5C6A38D99C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46DAF0-CF2C-4F4D-B592-98FCA762BD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D828B3-C8DE-483D-B59C-5C6A38D99C0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254" y="0"/>
            <a:ext cx="12169746" cy="389649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4690" y="4786580"/>
            <a:ext cx="1151971" cy="830997"/>
          </a:xfrm>
          <a:prstGeom prst="rect">
            <a:avLst/>
          </a:prstGeom>
        </p:spPr>
      </p:pic>
      <p:sp>
        <p:nvSpPr>
          <p:cNvPr id="6" name="副标题 5"/>
          <p:cNvSpPr txBox="1">
            <a:spLocks noGrp="1"/>
          </p:cNvSpPr>
          <p:nvPr>
            <p:ph type="subTitle" idx="1"/>
          </p:nvPr>
        </p:nvSpPr>
        <p:spPr>
          <a:xfrm>
            <a:off x="2916661" y="4850266"/>
            <a:ext cx="7334779" cy="883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北京红星股份有限公司</a:t>
            </a:r>
            <a:endParaRPr lang="en-US" altLang="zh-CN" sz="2400" b="1" dirty="0">
              <a:solidFill>
                <a:schemeClr val="tx1">
                  <a:lumMod val="50000"/>
                  <a:lumOff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dist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餐厅家具方案展示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标题 1"/>
          <p:cNvSpPr txBox="1"/>
          <p:nvPr/>
        </p:nvSpPr>
        <p:spPr>
          <a:xfrm>
            <a:off x="216289" y="83185"/>
            <a:ext cx="3911600" cy="604202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一、包间餐桌椅样式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87070"/>
            <a:ext cx="12192000" cy="61709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/>
          <p:nvPr/>
        </p:nvSpPr>
        <p:spPr>
          <a:xfrm>
            <a:off x="216289" y="138430"/>
            <a:ext cx="3911600" cy="6042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二、员工就餐桌椅样式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内容占位符 6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1755" y="882015"/>
            <a:ext cx="12120245" cy="60725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PLACING_PICTURE_USER_VIEWPORT" val="{&quot;height&quot;:9105,&quot;width&quot;:17160}"/>
</p:tagLst>
</file>

<file path=ppt/tags/tag2.xml><?xml version="1.0" encoding="utf-8"?>
<p:tagLst xmlns:p="http://schemas.openxmlformats.org/presentationml/2006/main">
  <p:tag name="COMMONDATA" val="eyJoZGlkIjoiZTc0YTQ3ZjAzODNiNzIxNzM2NmM4ZGE3NTEyMDAwYWU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</Words>
  <Application>WPS 演示</Application>
  <PresentationFormat>自定义</PresentationFormat>
  <Paragraphs>7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3" baseType="lpstr">
      <vt:lpstr>Arial</vt:lpstr>
      <vt:lpstr>宋体</vt:lpstr>
      <vt:lpstr>Wingdings</vt:lpstr>
      <vt:lpstr>黑体</vt:lpstr>
      <vt:lpstr>微软雅黑</vt:lpstr>
      <vt:lpstr>等线 Light</vt:lpstr>
      <vt:lpstr>Arial Unicode MS</vt:lpstr>
      <vt:lpstr>等线</vt:lpstr>
      <vt:lpstr>Calibri</vt:lpstr>
      <vt:lpstr>Office 主题​​</vt:lpstr>
      <vt:lpstr>PowerPoint 演示文稿</vt:lpstr>
      <vt:lpstr>PowerPoint 演示文稿</vt:lpstr>
      <vt:lpstr>六、员工办公区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War</dc:creator>
  <cp:lastModifiedBy>SYH</cp:lastModifiedBy>
  <cp:revision>27</cp:revision>
  <dcterms:created xsi:type="dcterms:W3CDTF">2022-02-11T07:21:00Z</dcterms:created>
  <dcterms:modified xsi:type="dcterms:W3CDTF">2022-06-22T00:50:40Z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E7654BA820D64289BE0D2B7DB0953247</vt:lpwstr>
  </property>
  <property fmtid="{D5CDD505-2E9C-101B-9397-08002B2CF9AE}" pid="3" name="KSOProductBuildVer">
    <vt:lpwstr>2052-11.1.0.11744</vt:lpwstr>
  </property>
</Properties>
</file>